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56" r:id="rId5"/>
    <p:sldId id="274" r:id="rId6"/>
    <p:sldId id="275" r:id="rId7"/>
    <p:sldId id="276" r:id="rId8"/>
    <p:sldId id="277" r:id="rId9"/>
    <p:sldId id="278" r:id="rId10"/>
    <p:sldId id="2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6" d="100"/>
          <a:sy n="76" d="100"/>
        </p:scale>
        <p:origin x="672"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3/14/2023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3/14/2023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3/14/2023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3/14/2023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3/14/2023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3/14/2023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3/14/2023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3/14/2023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3/14/2023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The Unjust Delay: </a:t>
            </a:r>
            <a:br>
              <a:rPr lang="en-GB" dirty="0"/>
            </a:br>
            <a:r>
              <a:rPr lang="en-GB" dirty="0"/>
              <a:t>Durga Datta Sharma vs. State</a:t>
            </a:r>
            <a:endParaRPr dirty="0"/>
          </a:p>
        </p:txBody>
      </p:sp>
      <p:sp>
        <p:nvSpPr>
          <p:cNvPr id="3" name="Subtitle 2"/>
          <p:cNvSpPr>
            <a:spLocks noGrp="1"/>
          </p:cNvSpPr>
          <p:nvPr>
            <p:ph type="subTitle" idx="1"/>
          </p:nvPr>
        </p:nvSpPr>
        <p:spPr/>
        <p:txBody>
          <a:bodyPr/>
          <a:lstStyle/>
          <a:p>
            <a:r>
              <a:t>Subtitle</a:t>
            </a:r>
          </a:p>
        </p:txBody>
      </p:sp>
    </p:spTree>
    <p:extLst>
      <p:ext uri="{BB962C8B-B14F-4D97-AF65-F5344CB8AC3E}">
        <p14:creationId xmlns:p14="http://schemas.microsoft.com/office/powerpoint/2010/main" val="24245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Introduction</a:t>
            </a:r>
            <a:endParaRPr dirty="0"/>
          </a:p>
        </p:txBody>
      </p:sp>
      <p:pic>
        <p:nvPicPr>
          <p:cNvPr id="6" name="Content Placeholder 5" descr="A picture containing indoor, room&#10;&#10;Description automatically generated">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In this case, FIR was filed in 1980 and charge sheet was submitted in 1985. Court held that petitioner was deprived of constitutional right of speedy trial.</a:t>
            </a:r>
          </a:p>
          <a:p>
            <a:r>
              <a:rPr lang="en-GB" dirty="0"/>
              <a:t>Prosecution under Prevention of Corruption Act had not commenced after 25 years. No charges were framed, so court dropped all charges against accused.</a:t>
            </a:r>
          </a:p>
          <a:p>
            <a:endParaRPr dirty="0"/>
          </a:p>
        </p:txBody>
      </p:sp>
    </p:spTree>
    <p:extLst>
      <p:ext uri="{BB962C8B-B14F-4D97-AF65-F5344CB8AC3E}">
        <p14:creationId xmlns:p14="http://schemas.microsoft.com/office/powerpoint/2010/main" val="323256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BACKGROUND</a:t>
            </a:r>
            <a:endParaRPr dirty="0"/>
          </a:p>
        </p:txBody>
      </p:sp>
      <p:pic>
        <p:nvPicPr>
          <p:cNvPr id="6" name="Content Placeholder 5">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08" r="208"/>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The case in question was of Durga Datta Sharma v. State. It was filed in the year 1980 and the charge sheet was submitted in the year 1985.The case was committed in 1991 and since the date of filing the FIR 14 years had elapsed for which the court held that the petitioner had been deprived for the constitutional right of getting a speedy trial.</a:t>
            </a:r>
            <a:endParaRPr dirty="0"/>
          </a:p>
        </p:txBody>
      </p:sp>
    </p:spTree>
    <p:extLst>
      <p:ext uri="{BB962C8B-B14F-4D97-AF65-F5344CB8AC3E}">
        <p14:creationId xmlns:p14="http://schemas.microsoft.com/office/powerpoint/2010/main" val="436055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Prosecution</a:t>
            </a:r>
          </a:p>
        </p:txBody>
      </p:sp>
      <p:pic>
        <p:nvPicPr>
          <p:cNvPr id="6" name="Content Placeholder 5">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86" r="186"/>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The prosecution under the Prevention of Corruption Act had not commenced after 25 years. No charges had been framed and chances of commencing and concluding the trial soon were not strong.</a:t>
            </a:r>
          </a:p>
          <a:p>
            <a:r>
              <a:rPr lang="en-GB" dirty="0"/>
              <a:t>Observing that the accused persons had already suffered a lot both mentally and physically during the last 25 years, the Court dropped all charges against the accused.</a:t>
            </a:r>
          </a:p>
        </p:txBody>
      </p:sp>
    </p:spTree>
    <p:extLst>
      <p:ext uri="{BB962C8B-B14F-4D97-AF65-F5344CB8AC3E}">
        <p14:creationId xmlns:p14="http://schemas.microsoft.com/office/powerpoint/2010/main" val="233294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Ruling</a:t>
            </a:r>
          </a:p>
        </p:txBody>
      </p:sp>
      <p:pic>
        <p:nvPicPr>
          <p:cNvPr id="6" name="Content Placeholder 5">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8" r="518"/>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The court held that the petitioner had been deprived for the constitutional right of getting a speedy trial. The prosecution under the Prevention of Corruption Act had not commenced after 25 </a:t>
            </a:r>
            <a:r>
              <a:rPr lang="en-GB" dirty="0" err="1"/>
              <a:t>years.Observing</a:t>
            </a:r>
            <a:r>
              <a:rPr lang="en-GB" dirty="0"/>
              <a:t> that the accused persons had already suffered a lot both mentally and physically during the last 25 years, the Court dropped all charges against the accused.</a:t>
            </a:r>
          </a:p>
        </p:txBody>
      </p:sp>
    </p:spTree>
    <p:extLst>
      <p:ext uri="{BB962C8B-B14F-4D97-AF65-F5344CB8AC3E}">
        <p14:creationId xmlns:p14="http://schemas.microsoft.com/office/powerpoint/2010/main" val="339063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Conclusion</a:t>
            </a:r>
          </a:p>
        </p:txBody>
      </p:sp>
      <p:pic>
        <p:nvPicPr>
          <p:cNvPr id="6" name="Content Placeholder 5">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8" r="518"/>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The case of Durga Datta Sharma v. State was a landmark case in the Indian legal system. The court held that the petitioner had been deprived of his constitutional right to a speedy </a:t>
            </a:r>
            <a:r>
              <a:rPr lang="en-GB" dirty="0" err="1"/>
              <a:t>trial.The</a:t>
            </a:r>
            <a:r>
              <a:rPr lang="en-GB" dirty="0"/>
              <a:t> court also observed that the accused persons had already suffered a lot both mentally and physically during the last 25 years. Therefore, the court dropped all charges against the accused.</a:t>
            </a:r>
          </a:p>
        </p:txBody>
      </p:sp>
    </p:spTree>
    <p:extLst>
      <p:ext uri="{BB962C8B-B14F-4D97-AF65-F5344CB8AC3E}">
        <p14:creationId xmlns:p14="http://schemas.microsoft.com/office/powerpoint/2010/main" val="1208400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1276164"/>
            <a:ext cx="3122613" cy="648072"/>
          </a:xfrm>
        </p:spPr>
        <p:txBody>
          <a:bodyPr/>
          <a:lstStyle/>
          <a:p>
            <a:r>
              <a:rPr lang="en-IN" dirty="0"/>
              <a:t>Impact</a:t>
            </a:r>
          </a:p>
        </p:txBody>
      </p:sp>
      <p:pic>
        <p:nvPicPr>
          <p:cNvPr id="6" name="Content Placeholder 5">
            <a:extLst>
              <a:ext uri="{FF2B5EF4-FFF2-40B4-BE49-F238E27FC236}">
                <a16:creationId xmlns:a16="http://schemas.microsoft.com/office/drawing/2014/main" id="{83194B9D-DA2B-8CBB-6878-9D9FC6A6CB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4" r="164"/>
          <a:stretch/>
        </p:blipFill>
        <p:spPr>
          <a:xfrm>
            <a:off x="1578964" y="762000"/>
            <a:ext cx="4763698" cy="533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 Placeholder 3"/>
          <p:cNvSpPr>
            <a:spLocks noGrp="1"/>
          </p:cNvSpPr>
          <p:nvPr>
            <p:ph type="body" sz="half" idx="2"/>
          </p:nvPr>
        </p:nvSpPr>
        <p:spPr>
          <a:xfrm>
            <a:off x="7822644" y="2204864"/>
            <a:ext cx="3529940" cy="3124944"/>
          </a:xfrm>
        </p:spPr>
        <p:txBody>
          <a:bodyPr>
            <a:normAutofit/>
          </a:bodyPr>
          <a:lstStyle/>
          <a:p>
            <a:r>
              <a:rPr lang="en-GB" dirty="0"/>
              <a:t>The case of Durga Datta Sharma v. State had a lasting impact on the Indian legal system. It set a precedent that the right to a speedy trial must be </a:t>
            </a:r>
            <a:r>
              <a:rPr lang="en-GB" dirty="0" err="1"/>
              <a:t>respected.The</a:t>
            </a:r>
            <a:r>
              <a:rPr lang="en-GB" dirty="0"/>
              <a:t> court also made it clear that the accused should not be made to suffer mentally and physically for long periods of time due to delays in the trial process.</a:t>
            </a:r>
          </a:p>
        </p:txBody>
      </p:sp>
    </p:spTree>
    <p:extLst>
      <p:ext uri="{BB962C8B-B14F-4D97-AF65-F5344CB8AC3E}">
        <p14:creationId xmlns:p14="http://schemas.microsoft.com/office/powerpoint/2010/main" val="242483520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EE62103F18F4439741AD8CCC049092" ma:contentTypeVersion="8" ma:contentTypeDescription="Create a new document." ma:contentTypeScope="" ma:versionID="ce93c1738718d8cd030db4b7592c03d6">
  <xsd:schema xmlns:xsd="http://www.w3.org/2001/XMLSchema" xmlns:xs="http://www.w3.org/2001/XMLSchema" xmlns:p="http://schemas.microsoft.com/office/2006/metadata/properties" xmlns:ns3="705134c9-ab06-4475-acdf-13598f0956f6" targetNamespace="http://schemas.microsoft.com/office/2006/metadata/properties" ma:root="true" ma:fieldsID="1a09ce2ea1529864e9586ac221f8ed66" ns3:_="">
    <xsd:import namespace="705134c9-ab06-4475-acdf-13598f0956f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5134c9-ab06-4475-acdf-13598f09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2A3E55-CDE1-45EF-96D1-52FEECCB88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5134c9-ab06-4475-acdf-13598f0956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3686B1-79C1-4DC1-92B6-170F3C091369}">
  <ds:schemaRefs>
    <ds:schemaRef ds:uri="http://schemas.microsoft.com/sharepoint/v3/contenttype/forms"/>
  </ds:schemaRefs>
</ds:datastoreItem>
</file>

<file path=customXml/itemProps3.xml><?xml version="1.0" encoding="utf-8"?>
<ds:datastoreItem xmlns:ds="http://schemas.openxmlformats.org/officeDocument/2006/customXml" ds:itemID="{EDC48128-3099-4D12-8B01-370A65750985}">
  <ds:schemaRefs>
    <ds:schemaRef ds:uri="705134c9-ab06-4475-acdf-13598f0956f6"/>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16</TotalTime>
  <Words>405</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Candara</vt:lpstr>
      <vt:lpstr>Consolas</vt:lpstr>
      <vt:lpstr>Tech Computer 16x9</vt:lpstr>
      <vt:lpstr>The Unjust Delay:  Durga Datta Sharma vs. State</vt:lpstr>
      <vt:lpstr>Introduction</vt:lpstr>
      <vt:lpstr>BACKGROUND</vt:lpstr>
      <vt:lpstr>Prosecution</vt:lpstr>
      <vt:lpstr>Ruling</vt:lpstr>
      <vt:lpstr>Conclusion</vt:lpstr>
      <vt:lpstr>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Unjust Delay:  Durga Datta Sharma vs. State</dc:title>
  <dc:creator>PONNURI ANIRUDDHA (RA2112704010015)</dc:creator>
  <cp:lastModifiedBy>PONNURI ANIRUDDHA (RA2112704010015)</cp:lastModifiedBy>
  <cp:revision>1</cp:revision>
  <dcterms:created xsi:type="dcterms:W3CDTF">2023-03-14T13:20:50Z</dcterms:created>
  <dcterms:modified xsi:type="dcterms:W3CDTF">2023-03-14T13:37:16Z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0x0101005DEE62103F18F4439741AD8CCC049092</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